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61" r:id="rId10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804" autoAdjust="0"/>
  </p:normalViewPr>
  <p:slideViewPr>
    <p:cSldViewPr>
      <p:cViewPr>
        <p:scale>
          <a:sx n="70" d="100"/>
          <a:sy n="70" d="100"/>
        </p:scale>
        <p:origin x="-1908" y="-444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87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sc.ie/a-z/outbrea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Autofit/>
          </a:bodyPr>
          <a:lstStyle/>
          <a:p>
            <a:pPr algn="ctr"/>
            <a:r>
              <a:rPr lang="en-IE" sz="2200" dirty="0"/>
              <a:t>Surveillance of </a:t>
            </a:r>
            <a:r>
              <a:rPr lang="en-IE" sz="2200" dirty="0" smtClean="0"/>
              <a:t>outbreaks of infectious disease in </a:t>
            </a:r>
            <a:r>
              <a:rPr lang="en-IE" sz="2200" dirty="0"/>
              <a:t>Ireland: </a:t>
            </a:r>
          </a:p>
          <a:p>
            <a:pPr algn="ctr"/>
            <a:r>
              <a:rPr lang="en-IE" sz="2200" dirty="0" smtClean="0"/>
              <a:t>Q2 </a:t>
            </a:r>
            <a:r>
              <a:rPr lang="en-IE" sz="2200" dirty="0"/>
              <a:t>2019 provisional data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 smtClean="0"/>
              <a:t>Health Protection Surveillance Centre</a:t>
            </a:r>
            <a:endParaRPr lang="en-IE" sz="2700" dirty="0"/>
          </a:p>
        </p:txBody>
      </p:sp>
      <p:sp>
        <p:nvSpPr>
          <p:cNvPr id="3" name="Rectangle 2"/>
          <p:cNvSpPr/>
          <p:nvPr/>
        </p:nvSpPr>
        <p:spPr>
          <a:xfrm>
            <a:off x="9905206" y="5639594"/>
            <a:ext cx="181171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October, </a:t>
            </a:r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163" y="153194"/>
            <a:ext cx="9448085" cy="564293"/>
          </a:xfrm>
        </p:spPr>
        <p:txBody>
          <a:bodyPr/>
          <a:lstStyle/>
          <a:p>
            <a:r>
              <a:rPr lang="en-IE" dirty="0"/>
              <a:t>Provisional data, </a:t>
            </a:r>
            <a:r>
              <a:rPr lang="en-IE" dirty="0" smtClean="0"/>
              <a:t>Q2 </a:t>
            </a:r>
            <a:r>
              <a:rPr lang="en-IE" dirty="0"/>
              <a:t>2019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785238"/>
              </p:ext>
            </p:extLst>
          </p:nvPr>
        </p:nvGraphicFramePr>
        <p:xfrm>
          <a:off x="456406" y="838994"/>
          <a:ext cx="9417053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6872357" imgH="3836656" progId="Word.Document.12">
                  <p:embed/>
                </p:oleObj>
              </mc:Choice>
              <mc:Fallback>
                <p:oleObj name="Document" r:id="rId4" imgW="6872357" imgH="38366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6406" y="838994"/>
                        <a:ext cx="9417053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06" y="305594"/>
            <a:ext cx="9448085" cy="564293"/>
          </a:xfrm>
        </p:spPr>
        <p:txBody>
          <a:bodyPr/>
          <a:lstStyle/>
          <a:p>
            <a:r>
              <a:rPr lang="en-IE" dirty="0" smtClean="0"/>
              <a:t>Key Points – Q2 2019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6" y="1372394"/>
            <a:ext cx="8682038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0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994" y="250031"/>
            <a:ext cx="12028488" cy="569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15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" y="223044"/>
            <a:ext cx="9888538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43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" y="229394"/>
            <a:ext cx="10821988" cy="552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45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" y="153194"/>
            <a:ext cx="9632950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1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229394"/>
            <a:ext cx="1191895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45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 smtClean="0"/>
              <a:t>Further information on outbreaks can </a:t>
            </a:r>
            <a:r>
              <a:rPr lang="en-IE" dirty="0"/>
              <a:t>be found at </a:t>
            </a:r>
          </a:p>
          <a:p>
            <a:pPr>
              <a:buFontTx/>
              <a:buChar char="-"/>
            </a:pPr>
            <a:endParaRPr lang="en-IE" dirty="0" smtClean="0">
              <a:hlinkClick r:id="rId2"/>
            </a:endParaRPr>
          </a:p>
          <a:p>
            <a:pPr>
              <a:buFontTx/>
              <a:buChar char="-"/>
            </a:pPr>
            <a:r>
              <a:rPr lang="en-IE" dirty="0" smtClean="0">
                <a:hlinkClick r:id="rId2"/>
              </a:rPr>
              <a:t>https://</a:t>
            </a:r>
            <a:r>
              <a:rPr lang="en-IE" dirty="0">
                <a:hlinkClick r:id="rId2"/>
              </a:rPr>
              <a:t>www.hpsc.ie/a-z/outbreaks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4991</TotalTime>
  <Words>45</Words>
  <Application>Microsoft Office PowerPoint</Application>
  <PresentationFormat>Custom</PresentationFormat>
  <Paragraphs>11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PowerPoint Presentation</vt:lpstr>
      <vt:lpstr>Provisional data, Q2 2019 </vt:lpstr>
      <vt:lpstr>Key Points – Q2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Fiona Cloak</cp:lastModifiedBy>
  <cp:revision>92</cp:revision>
  <dcterms:created xsi:type="dcterms:W3CDTF">2006-08-16T00:00:00Z</dcterms:created>
  <dcterms:modified xsi:type="dcterms:W3CDTF">2019-11-04T14:34:20Z</dcterms:modified>
</cp:coreProperties>
</file>